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598" r:id="rId28"/>
    <p:sldId id="599" r:id="rId29"/>
    <p:sldId id="606" r:id="rId30"/>
    <p:sldId id="607" r:id="rId31"/>
    <p:sldId id="588" r:id="rId32"/>
    <p:sldId id="609" r:id="rId33"/>
    <p:sldId id="608" r:id="rId34"/>
    <p:sldId id="600" r:id="rId35"/>
    <p:sldId id="603" r:id="rId36"/>
    <p:sldId id="601" r:id="rId37"/>
    <p:sldId id="477" r:id="rId38"/>
  </p:sldIdLst>
  <p:sldSz cx="12192000" cy="6858000"/>
  <p:notesSz cx="6858000" cy="9144000"/>
  <p:embeddedFontLst>
    <p:embeddedFont>
      <p:font typeface="Sage Headline Black" panose="02010A03040201060103" pitchFamily="2" charset="0"/>
      <p:bold r:id="rId40"/>
    </p:embeddedFont>
    <p:embeddedFont>
      <p:font typeface="Sage Text" panose="02010503040201060103" pitchFamily="2" charset="0"/>
      <p:regular r:id="rId41"/>
      <p:bold r:id="rId42"/>
      <p:italic r:id="rId43"/>
      <p:boldItalic r:id="rId44"/>
    </p:embeddedFont>
    <p:embeddedFont>
      <p:font typeface="Sage Text Light" panose="02010303040201060103" pitchFamily="2"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131" d="100"/>
          <a:sy n="131" d="100"/>
        </p:scale>
        <p:origin x="1500" y="126"/>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2065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2025.0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2024</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new Wizards docs in the docs/wizards folder</a:t>
            </a:r>
          </a:p>
          <a:p>
            <a:pPr marL="285750" indent="-285750">
              <a:buFont typeface="Arial" panose="020B0604020202020204" pitchFamily="34" charset="0"/>
              <a:buChar char="•"/>
            </a:pPr>
            <a:r>
              <a:rPr lang="en-US" dirty="0"/>
              <a:t>Checkout the presentation from TPAC 2024 in the docs/presentations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82591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2024.2 </a:t>
            </a:r>
            <a:r>
              <a:rPr lang="en-US" dirty="0">
                <a:sym typeface="Wingdings" panose="05000000000000000000" pitchFamily="2" charset="2"/>
              </a:rPr>
              <a:t> 2025.0</a:t>
            </a:r>
          </a:p>
          <a:p>
            <a:pPr marL="285750" indent="-285750">
              <a:lnSpc>
                <a:spcPct val="150000"/>
              </a:lnSpc>
              <a:buFont typeface="Arial" panose="020B0604020202020204" pitchFamily="34" charset="0"/>
              <a:buChar char="•"/>
            </a:pPr>
            <a:r>
              <a:rPr lang="en-US" dirty="0">
                <a:sym typeface="Wingdings" panose="05000000000000000000" pitchFamily="2" charset="2"/>
              </a:rPr>
              <a:t>Updated grid docs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Tree>
    <p:extLst>
      <p:ext uri="{BB962C8B-B14F-4D97-AF65-F5344CB8AC3E}">
        <p14:creationId xmlns:p14="http://schemas.microsoft.com/office/powerpoint/2010/main" val="119161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23921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Proxy endpoint to enable display of any web screen</a:t>
            </a:r>
          </a:p>
          <a:p>
            <a:pPr marL="742950" lvl="1" indent="-285750">
              <a:lnSpc>
                <a:spcPct val="150000"/>
              </a:lnSpc>
              <a:buFont typeface="Arial" panose="020B0604020202020204" pitchFamily="34" charset="0"/>
              <a:buChar char="•"/>
            </a:pPr>
            <a:r>
              <a:rPr lang="en-US" sz="1400" dirty="0"/>
              <a:t>Elliptic Curve Encryption (ECE)</a:t>
            </a:r>
          </a:p>
          <a:p>
            <a:pPr marL="742950" lvl="1" indent="-285750">
              <a:lnSpc>
                <a:spcPct val="150000"/>
              </a:lnSpc>
              <a:buFont typeface="Arial" panose="020B0604020202020204" pitchFamily="34" charset="0"/>
              <a:buChar char="•"/>
            </a:pPr>
            <a:r>
              <a:rPr lang="en-US" sz="1400" dirty="0"/>
              <a:t>Proxy Tester to demonstrate invoking a screen with ECE</a:t>
            </a:r>
          </a:p>
          <a:p>
            <a:pPr marL="285750" indent="-285750">
              <a:lnSpc>
                <a:spcPct val="150000"/>
              </a:lnSpc>
              <a:buFont typeface="Arial" panose="020B0604020202020204" pitchFamily="34" charset="0"/>
              <a:buChar char="•"/>
            </a:pPr>
            <a:r>
              <a:rPr lang="en-US" sz="1400" dirty="0"/>
              <a:t>Partner Web API </a:t>
            </a:r>
          </a:p>
          <a:p>
            <a:pPr marL="742950" lvl="1" indent="-285750">
              <a:lnSpc>
                <a:spcPct val="150000"/>
              </a:lnSpc>
              <a:buFont typeface="Arial" panose="020B0604020202020204" pitchFamily="34" charset="0"/>
              <a:buChar char="•"/>
            </a:pPr>
            <a:r>
              <a:rPr lang="en-US" sz="1400" dirty="0"/>
              <a:t>Will generate solution for Web API</a:t>
            </a:r>
          </a:p>
          <a:p>
            <a:pPr marL="742950" lvl="1" indent="-285750">
              <a:lnSpc>
                <a:spcPct val="150000"/>
              </a:lnSpc>
              <a:buFont typeface="Arial" panose="020B0604020202020204" pitchFamily="34" charset="0"/>
              <a:buChar char="•"/>
            </a:pPr>
            <a:r>
              <a:rPr lang="en-US" sz="1400" dirty="0"/>
              <a:t>Will generate projects for Web API</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640609"/>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5009388"/>
            <a:ext cx="5428644" cy="10192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p:txBody>
      </p:sp>
      <p:pic>
        <p:nvPicPr>
          <p:cNvPr id="1028" name="Picture 4">
            <a:extLst>
              <a:ext uri="{FF2B5EF4-FFF2-40B4-BE49-F238E27FC236}">
                <a16:creationId xmlns:a16="http://schemas.microsoft.com/office/drawing/2014/main" id="{92099D1D-FAFA-A954-BD2E-1AFA43049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188" y="1465042"/>
            <a:ext cx="5925160" cy="392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7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673864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2025.0 is available in the “master” branch</a:t>
            </a:r>
          </a:p>
          <a:p>
            <a:pPr marL="285750" indent="-285750">
              <a:lnSpc>
                <a:spcPct val="150000"/>
              </a:lnSpc>
              <a:buFont typeface="Arial" panose="020B0604020202020204" pitchFamily="34" charset="0"/>
              <a:buChar char="•"/>
            </a:pPr>
            <a:r>
              <a:rPr lang="en-US" dirty="0"/>
              <a:t>2025.1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774881"/>
            <a:ext cx="4169301" cy="5324535"/>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620709000"/>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2025.1</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2025.0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2025.x…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9773</TotalTime>
  <Words>1179</Words>
  <Application>Microsoft Office PowerPoint</Application>
  <PresentationFormat>Widescreen</PresentationFormat>
  <Paragraphs>270</Paragraphs>
  <Slides>37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Sage Text</vt:lpstr>
      <vt:lpstr>Arial</vt:lpstr>
      <vt:lpstr>Sage Text Light</vt:lpstr>
      <vt:lpstr>Calibri</vt:lpstr>
      <vt:lpstr>Wingdings</vt:lpstr>
      <vt:lpstr>Sage Headline Black</vt:lpstr>
      <vt:lpstr>Office Theme</vt:lpstr>
      <vt:lpstr>Sage 300 Web SDK 2025.0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128</cp:revision>
  <dcterms:created xsi:type="dcterms:W3CDTF">2022-05-24T17:10:57Z</dcterms:created>
  <dcterms:modified xsi:type="dcterms:W3CDTF">2024-09-17T21:13:59Z</dcterms:modified>
</cp:coreProperties>
</file>